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09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3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74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4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80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43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91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6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6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9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7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9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42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2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8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4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601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69752" y="1234406"/>
            <a:ext cx="8663396" cy="1738647"/>
          </a:xfrm>
        </p:spPr>
        <p:txBody>
          <a:bodyPr>
            <a:noAutofit/>
          </a:bodyPr>
          <a:lstStyle/>
          <a:p>
            <a:pPr algn="ctr"/>
            <a:r>
              <a:rPr lang="it-IT" sz="8200" b="1" i="1" cap="none" dirty="0" smtClean="0">
                <a:latin typeface="Arial Black" panose="020B0A04020102020204" pitchFamily="34" charset="0"/>
              </a:rPr>
              <a:t>Special </a:t>
            </a:r>
            <a:r>
              <a:rPr lang="it-IT" sz="8200" b="1" i="1" cap="none" dirty="0" err="1" smtClean="0">
                <a:latin typeface="Arial Black" panose="020B0A04020102020204" pitchFamily="34" charset="0"/>
              </a:rPr>
              <a:t>offert</a:t>
            </a:r>
            <a:r>
              <a:rPr lang="it-IT" sz="8200" b="1" i="1" cap="none" dirty="0" smtClean="0">
                <a:latin typeface="Arial Black" panose="020B0A04020102020204" pitchFamily="34" charset="0"/>
              </a:rPr>
              <a:t/>
            </a:r>
            <a:br>
              <a:rPr lang="it-IT" sz="8200" b="1" i="1" cap="none" dirty="0" smtClean="0">
                <a:latin typeface="Arial Black" panose="020B0A04020102020204" pitchFamily="34" charset="0"/>
              </a:rPr>
            </a:br>
            <a:endParaRPr lang="it-IT" sz="8200" b="1" i="1" cap="none" dirty="0">
              <a:latin typeface="Arial Black" panose="020B0A040201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1386984" y="1957461"/>
            <a:ext cx="9253304" cy="1405467"/>
          </a:xfrm>
        </p:spPr>
        <p:txBody>
          <a:bodyPr>
            <a:no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it-IT" sz="4500" cap="none" dirty="0">
                <a:latin typeface="Arial Rounded MT Bold" panose="020F0704030504030204" pitchFamily="34" charset="0"/>
              </a:rPr>
              <a:t>3 </a:t>
            </a:r>
            <a:r>
              <a:rPr lang="it-IT" sz="4500" cap="none" dirty="0" err="1">
                <a:latin typeface="Arial Rounded MT Bold" panose="020F0704030504030204" pitchFamily="34" charset="0"/>
              </a:rPr>
              <a:t>nights</a:t>
            </a:r>
            <a:r>
              <a:rPr lang="it-IT" sz="4500" cap="none" dirty="0">
                <a:latin typeface="Arial Rounded MT Bold" panose="020F0704030504030204" pitchFamily="34" charset="0"/>
              </a:rPr>
              <a:t> in Praga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it-IT" sz="4500" cap="none" dirty="0" smtClean="0">
                <a:latin typeface="Arial Rounded MT Bold" panose="020F0704030504030204" pitchFamily="34" charset="0"/>
              </a:rPr>
              <a:t>4-star hotel, 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it-IT" sz="4500" cap="none" dirty="0" smtClean="0">
                <a:latin typeface="Arial Rounded MT Bold" panose="020F0704030504030204" pitchFamily="34" charset="0"/>
              </a:rPr>
              <a:t>breakfast </a:t>
            </a:r>
            <a:r>
              <a:rPr lang="it-IT" sz="4500" cap="none" dirty="0" err="1" smtClean="0">
                <a:latin typeface="Arial Rounded MT Bold" panose="020F0704030504030204" pitchFamily="34" charset="0"/>
              </a:rPr>
              <a:t>included</a:t>
            </a:r>
            <a:endParaRPr lang="it-IT" sz="4500" cap="none" dirty="0">
              <a:latin typeface="Arial Rounded MT Bold" panose="020F0704030504030204" pitchFamily="34" charset="0"/>
            </a:endParaRP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it-IT" sz="4500" cap="none" dirty="0" err="1" smtClean="0">
                <a:latin typeface="Arial Rounded MT Bold" panose="020F0704030504030204" pitchFamily="34" charset="0"/>
              </a:rPr>
              <a:t>return</a:t>
            </a:r>
            <a:r>
              <a:rPr lang="it-IT" sz="4500" cap="none" dirty="0" smtClean="0">
                <a:latin typeface="Arial Rounded MT Bold" panose="020F0704030504030204" pitchFamily="34" charset="0"/>
              </a:rPr>
              <a:t> </a:t>
            </a:r>
            <a:r>
              <a:rPr lang="it-IT" sz="4500" cap="none" dirty="0" err="1" smtClean="0">
                <a:latin typeface="Arial Rounded MT Bold" panose="020F0704030504030204" pitchFamily="34" charset="0"/>
              </a:rPr>
              <a:t>flight</a:t>
            </a:r>
            <a:r>
              <a:rPr lang="it-IT" sz="4500" cap="none" dirty="0" smtClean="0"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239668" y="5493513"/>
            <a:ext cx="4803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 smtClean="0">
                <a:latin typeface="Arial Black" panose="020B0A04020102020204" pitchFamily="34" charset="0"/>
              </a:rPr>
              <a:t>126 euro</a:t>
            </a:r>
            <a:endParaRPr lang="it-IT" sz="6000" dirty="0">
              <a:latin typeface="Arial Black" panose="020B0A040201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721" y="3308922"/>
            <a:ext cx="3975720" cy="2871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ttangolo 8"/>
          <p:cNvSpPr/>
          <p:nvPr/>
        </p:nvSpPr>
        <p:spPr>
          <a:xfrm>
            <a:off x="7177734" y="2056861"/>
            <a:ext cx="45416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5400" dirty="0"/>
              <a:t>Hotel U </a:t>
            </a:r>
            <a:r>
              <a:rPr lang="it-IT" sz="5400" dirty="0" err="1"/>
              <a:t>Divadla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151679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e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TM03457452[[fn=Celestiale]]</Template>
  <TotalTime>40</TotalTime>
  <Words>18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Rounded MT Bold</vt:lpstr>
      <vt:lpstr>Calibri</vt:lpstr>
      <vt:lpstr>Calibri Light</vt:lpstr>
      <vt:lpstr>Celestiale</vt:lpstr>
      <vt:lpstr>Special offert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offert 3 nights in Praga</dc:title>
  <dc:creator>Barbara Ghezzo</dc:creator>
  <cp:lastModifiedBy>Barbara Ghezzo</cp:lastModifiedBy>
  <cp:revision>6</cp:revision>
  <dcterms:created xsi:type="dcterms:W3CDTF">2018-08-31T13:56:47Z</dcterms:created>
  <dcterms:modified xsi:type="dcterms:W3CDTF">2019-06-08T12:10:36Z</dcterms:modified>
</cp:coreProperties>
</file>