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7F0B5-FCC4-43E1-8A81-C841247665F5}" type="datetimeFigureOut">
              <a:rPr lang="it-IT" smtClean="0"/>
              <a:t>08/06/2019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4-C26D-4CD4-A885-744D7272A7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99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A3FB4-C26D-4CD4-A885-744D7272A74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95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70560" y="1150656"/>
            <a:ext cx="2283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Anthony </a:t>
            </a:r>
            <a:r>
              <a:rPr lang="it-IT" sz="2200" dirty="0" err="1" smtClean="0"/>
              <a:t>quinn</a:t>
            </a:r>
            <a:r>
              <a:rPr lang="it-IT" sz="2200" dirty="0" smtClean="0"/>
              <a:t>   </a:t>
            </a:r>
            <a:endParaRPr lang="it-IT" sz="2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35994" y="3597655"/>
            <a:ext cx="225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 smtClean="0"/>
              <a:t>Ladiko</a:t>
            </a:r>
            <a:endParaRPr lang="it-IT" sz="2200" dirty="0" smtClean="0"/>
          </a:p>
          <a:p>
            <a:pPr algn="ctr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486226" y="4114261"/>
            <a:ext cx="2198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Tsambika</a:t>
            </a:r>
            <a:r>
              <a:rPr lang="it-IT" sz="2200" dirty="0" smtClean="0"/>
              <a:t> beach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434598" y="3975762"/>
            <a:ext cx="1856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 smtClean="0"/>
              <a:t>Stegna</a:t>
            </a:r>
            <a:r>
              <a:rPr lang="it-IT" sz="2200" dirty="0" smtClean="0"/>
              <a:t> beach</a:t>
            </a:r>
          </a:p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9363066" y="1221581"/>
            <a:ext cx="2405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 smtClean="0"/>
              <a:t>Red</a:t>
            </a:r>
            <a:r>
              <a:rPr lang="it-IT" sz="2200" dirty="0" smtClean="0"/>
              <a:t> </a:t>
            </a:r>
            <a:r>
              <a:rPr lang="it-IT" sz="2200" dirty="0" err="1" smtClean="0"/>
              <a:t>sand</a:t>
            </a:r>
            <a:r>
              <a:rPr lang="it-IT" sz="2200" dirty="0" smtClean="0"/>
              <a:t> beach</a:t>
            </a:r>
            <a:endParaRPr lang="it-IT" sz="22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086623" y="288777"/>
            <a:ext cx="58662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200" dirty="0" smtClean="0">
                <a:solidFill>
                  <a:srgbClr val="002060"/>
                </a:solidFill>
              </a:rPr>
              <a:t>KIVOTOS </a:t>
            </a:r>
          </a:p>
          <a:p>
            <a:pPr algn="ctr"/>
            <a:r>
              <a:rPr lang="it-IT" sz="6200" dirty="0" smtClean="0">
                <a:solidFill>
                  <a:srgbClr val="002060"/>
                </a:solidFill>
              </a:rPr>
              <a:t>TOU PANORMITI</a:t>
            </a:r>
            <a:endParaRPr lang="it-IT" sz="6200" dirty="0">
              <a:solidFill>
                <a:srgbClr val="002060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1" y="1728488"/>
            <a:ext cx="2283747" cy="152249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3" y="4159732"/>
            <a:ext cx="2743231" cy="166222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371" y="4683648"/>
            <a:ext cx="3449390" cy="1321043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81" y="1869167"/>
            <a:ext cx="2644147" cy="1728488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6947" y="4764866"/>
            <a:ext cx="2857500" cy="1600200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4259347" y="2146626"/>
            <a:ext cx="3498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smtClean="0">
                <a:solidFill>
                  <a:srgbClr val="0070C0"/>
                </a:solidFill>
              </a:rPr>
              <a:t>mini and daily cruises</a:t>
            </a:r>
          </a:p>
          <a:p>
            <a:pPr algn="ctr"/>
            <a:r>
              <a:rPr lang="en-US" sz="3000" b="1" i="1" dirty="0" smtClean="0">
                <a:solidFill>
                  <a:srgbClr val="0070C0"/>
                </a:solidFill>
              </a:rPr>
              <a:t>special offers</a:t>
            </a:r>
          </a:p>
          <a:p>
            <a:pPr algn="ctr"/>
            <a:r>
              <a:rPr lang="en-US" sz="3000" b="1" i="1" dirty="0" smtClean="0">
                <a:solidFill>
                  <a:srgbClr val="0070C0"/>
                </a:solidFill>
              </a:rPr>
              <a:t>only 12 people</a:t>
            </a:r>
          </a:p>
          <a:p>
            <a:pPr algn="ctr"/>
            <a:r>
              <a:rPr lang="en-US" sz="3000" b="1" i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45 EURO</a:t>
            </a:r>
            <a:endParaRPr lang="en-US" sz="3000" b="1" i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25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Algerian</vt:lpstr>
      <vt:lpstr>Arial</vt:lpstr>
      <vt:lpstr>Calibri</vt:lpstr>
      <vt:lpstr>Tw Cen MT</vt:lpstr>
      <vt:lpstr>Goccia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KIVOTOS TOU PANORMITI</dc:title>
  <dc:creator>Barbara Ghezzo</dc:creator>
  <cp:lastModifiedBy>Barbara Ghezzo</cp:lastModifiedBy>
  <cp:revision>11</cp:revision>
  <dcterms:created xsi:type="dcterms:W3CDTF">2018-09-11T15:07:40Z</dcterms:created>
  <dcterms:modified xsi:type="dcterms:W3CDTF">2019-06-08T12:11:43Z</dcterms:modified>
</cp:coreProperties>
</file>